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455c6e2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5455c6e21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3245969"/>
            <a:ext cx="9144000" cy="1755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DIGITAL ART &amp;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BLOCKCHAIN</a:t>
            </a:r>
            <a:endParaRPr i="0" sz="6000" u="none" cap="none" strike="noStrike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77" y="404835"/>
            <a:ext cx="8528651" cy="15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398683" y="2720688"/>
            <a:ext cx="435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9ECA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Spring 2019 Symposium:</a:t>
            </a:r>
            <a:endParaRPr i="0" sz="2800" u="none" cap="none" strike="noStrike">
              <a:solidFill>
                <a:srgbClr val="9ECA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19300"/>
            <a:ext cx="9144000" cy="281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2960250" y="5302200"/>
            <a:ext cx="3223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Cryptokitties</a:t>
            </a:r>
            <a:endParaRPr b="1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0" y="3245969"/>
            <a:ext cx="9144000" cy="17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DIGITAL ART &amp;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BLOCKCHAIN</a:t>
            </a:r>
            <a:endParaRPr i="0" sz="6000" u="none" cap="none" strike="noStrike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877" y="404835"/>
            <a:ext cx="8528651" cy="15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398683" y="2720688"/>
            <a:ext cx="435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800" u="none" cap="none" strike="noStrike">
                <a:solidFill>
                  <a:srgbClr val="9ECA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Spring 2019 Symposium:</a:t>
            </a:r>
            <a:endParaRPr i="0" sz="2800" u="none" cap="none" strike="noStrike">
              <a:solidFill>
                <a:srgbClr val="9ECA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morpepe.jpeg" id="91" name="Google Shape;91;p14"/>
          <p:cNvPicPr preferRelativeResize="0"/>
          <p:nvPr/>
        </p:nvPicPr>
        <p:blipFill rotWithShape="1">
          <a:blip r:embed="rId3">
            <a:alphaModFix/>
          </a:blip>
          <a:srcRect b="8164" l="0" r="0" t="0"/>
          <a:stretch/>
        </p:blipFill>
        <p:spPr>
          <a:xfrm>
            <a:off x="2122713" y="0"/>
            <a:ext cx="4898575" cy="62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779650" y="6434825"/>
            <a:ext cx="3584700" cy="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Rare Pepe</a:t>
            </a:r>
            <a:endParaRPr b="1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900" y="0"/>
            <a:ext cx="6572200" cy="63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072000" y="6390950"/>
            <a:ext cx="30000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Rare Pepe</a:t>
            </a:r>
            <a:endParaRPr b="1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othicorn.jpeg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136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478" y="-487"/>
            <a:ext cx="6858487" cy="685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0" y="-211575"/>
            <a:ext cx="9095500" cy="66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835750" y="6392225"/>
            <a:ext cx="3472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Found at dada.nyc</a:t>
            </a:r>
            <a:endParaRPr b="1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3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2835750" y="6417425"/>
            <a:ext cx="3472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Found at dada.nyc</a:t>
            </a:r>
            <a:endParaRPr b="1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yptokitty-twitch.jpg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9015"/>
            <a:ext cx="9144000" cy="514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2960250" y="6024100"/>
            <a:ext cx="3223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ECAFF"/>
                </a:solidFill>
                <a:latin typeface="Montserrat"/>
                <a:ea typeface="Montserrat"/>
                <a:cs typeface="Montserrat"/>
                <a:sym typeface="Montserrat"/>
              </a:rPr>
              <a:t>Cryptokitties</a:t>
            </a:r>
            <a:endParaRPr b="1">
              <a:solidFill>
                <a:srgbClr val="9ECA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